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34" r:id="rId2"/>
    <p:sldId id="835" r:id="rId3"/>
    <p:sldId id="836" r:id="rId4"/>
    <p:sldId id="837" r:id="rId5"/>
    <p:sldId id="83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2" y="230664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293. DING UN, DING UN, JESUH’ MI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1" y="372847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Stand Up, Stand Up for Jesus</a:t>
            </a:r>
          </a:p>
          <a:p>
            <a:r>
              <a:rPr lang="en-US" sz="1500" dirty="0"/>
              <a:t>Late 46:16</a:t>
            </a:r>
          </a:p>
          <a:p>
            <a:r>
              <a:rPr lang="en-US" sz="1500" dirty="0"/>
              <a:t>George Duffield, Jr. 1818-1888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664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388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672485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un, Ding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khan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e!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189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un, Ding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tam hang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hang seem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270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6100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6727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un, ding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232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680005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569453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 un, ding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mi,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5427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293. DING UN, DING UN, JESUH’ MI</vt:lpstr>
      <vt:lpstr>1  </vt:lpstr>
      <vt:lpstr>2  </vt:lpstr>
      <vt:lpstr>3  </vt:lpstr>
      <vt:lpstr>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2018-12-14T15:02:16Z</dcterms:modified>
</cp:coreProperties>
</file>